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400" r:id="rId3"/>
    <p:sldId id="401" r:id="rId4"/>
    <p:sldId id="356" r:id="rId5"/>
    <p:sldId id="405" r:id="rId6"/>
    <p:sldId id="402" r:id="rId7"/>
    <p:sldId id="403" r:id="rId8"/>
    <p:sldId id="40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C819-1A07-484A-BD70-72837DFEEA49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B838-ED80-4C5F-8963-F326F6D22D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03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5267-510F-4DA0-A25D-909DDEE6EBF6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A430-7E59-4BC9-82E8-553C0F422FBA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034"/>
            <a:ext cx="1475656" cy="885394"/>
          </a:xfrm>
          <a:prstGeom prst="rect">
            <a:avLst/>
          </a:prstGeom>
        </p:spPr>
      </p:pic>
      <p:pic>
        <p:nvPicPr>
          <p:cNvPr id="10" name="Resi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20" y="0"/>
            <a:ext cx="1440160" cy="86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9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5267-510F-4DA0-A25D-909DDEE6EBF6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A430-7E59-4BC9-82E8-553C0F422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18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5267-510F-4DA0-A25D-909DDEE6EBF6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A430-7E59-4BC9-82E8-553C0F422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96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5267-510F-4DA0-A25D-909DDEE6EBF6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A430-7E59-4BC9-82E8-553C0F422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4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16000" y="1600200"/>
            <a:ext cx="10672064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06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80000" y="1600145"/>
            <a:ext cx="11232000" cy="4608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7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5267-510F-4DA0-A25D-909DDEE6EBF6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A430-7E59-4BC9-82E8-553C0F422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0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93084" y="4616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YENİ KARİYERE GEÇİŞ DESTEK PROGRAMI</a:t>
            </a:r>
            <a:br>
              <a:rPr lang="tr-TR" b="1" dirty="0"/>
            </a:br>
            <a:r>
              <a:rPr lang="tr-TR" b="1" dirty="0"/>
              <a:t>(OUTPLACEMENT)</a:t>
            </a:r>
          </a:p>
        </p:txBody>
      </p:sp>
      <p:sp>
        <p:nvSpPr>
          <p:cNvPr id="4" name="Oval 3"/>
          <p:cNvSpPr/>
          <p:nvPr/>
        </p:nvSpPr>
        <p:spPr>
          <a:xfrm>
            <a:off x="10230679" y="2650435"/>
            <a:ext cx="212034" cy="1987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AutoShape 2" descr="inci lojistik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inci lojistik logo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6 Resim" descr="outplacement_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6990" y="3068004"/>
            <a:ext cx="4936490" cy="34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970" y="4790949"/>
            <a:ext cx="1932972" cy="206705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127" y="64183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AMACIMIZ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9425" y="1389746"/>
            <a:ext cx="1141938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Kimi zaman iş gücünün azaltılması gerektiğinde veya bir kişinin işten ayrılması durumunda kurumlara ve sizlere sürecin sağlıklı bir şekilde yaşanmasında destek olmayı amaçlıyoruz. </a:t>
            </a:r>
          </a:p>
          <a:p>
            <a:pPr>
              <a:lnSpc>
                <a:spcPct val="150000"/>
              </a:lnSpc>
            </a:pPr>
            <a:r>
              <a:rPr lang="tr-TR" dirty="0"/>
              <a:t>Bunu yaşarken yepyeni bir geleceğe güvenle bakmak için 2 farklı bakış açısını birleştiriyoruz. </a:t>
            </a:r>
          </a:p>
        </p:txBody>
      </p:sp>
    </p:spTree>
    <p:extLst>
      <p:ext uri="{BB962C8B-B14F-4D97-AF65-F5344CB8AC3E}">
        <p14:creationId xmlns:p14="http://schemas.microsoft.com/office/powerpoint/2010/main" val="200605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SÜRECİMİZ :</a:t>
            </a: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ICEBERG Modeli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5033" y="2224869"/>
            <a:ext cx="5584785" cy="18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000" b="1" dirty="0"/>
              <a:t>Görünen Taraf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Kariyer Geçişinizde sizlerin hedeflerinize ve amaçlarınıza yönelik görünenler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096000" y="3780158"/>
            <a:ext cx="5698602" cy="2038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2000" b="1" dirty="0"/>
              <a:t>Görünmeyen Taraf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Hedefleriniz ve amaçlarınızın gerçekleşmesi önündeki duygu, düşünce inanç engellerinin keşfi ve çözümlenmesi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635" y="1690688"/>
            <a:ext cx="1583724" cy="158372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154" y="4105389"/>
            <a:ext cx="1387938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5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0563"/>
            <a:ext cx="2743200" cy="365125"/>
          </a:xfrm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AF32AF-B89F-4645-A38D-172B37F47292}" type="slidenum">
              <a:rPr lang="en-GB" altLang="tr-TR" sz="1000">
                <a:solidFill>
                  <a:schemeClr val="tx2"/>
                </a:solidFill>
                <a:latin typeface="Univers 45 Light" pitchFamily="34" charset="0"/>
              </a:rPr>
              <a:pPr eaLnBrk="1" hangingPunct="1"/>
              <a:t>4</a:t>
            </a:fld>
            <a:endParaRPr lang="en-GB" altLang="tr-TR" sz="100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59" name="58 Metin kutusu"/>
          <p:cNvSpPr txBox="1"/>
          <p:nvPr/>
        </p:nvSpPr>
        <p:spPr>
          <a:xfrm>
            <a:off x="1278173" y="234107"/>
            <a:ext cx="896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latin typeface="Tahoma" pitchFamily="34" charset="0"/>
                <a:cs typeface="Tahoma" pitchFamily="34" charset="0"/>
              </a:rPr>
              <a:t>ICEBERG MODELİMİZ</a:t>
            </a:r>
          </a:p>
        </p:txBody>
      </p:sp>
      <p:sp>
        <p:nvSpPr>
          <p:cNvPr id="61" name="60 Metin kutusu"/>
          <p:cNvSpPr txBox="1"/>
          <p:nvPr/>
        </p:nvSpPr>
        <p:spPr>
          <a:xfrm>
            <a:off x="839357" y="2005431"/>
            <a:ext cx="2453640" cy="211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Kariyer-Sağlık –Aile-İş-İlişkiler-Para-Çevre-Duygular-Davranışlar---</a:t>
            </a:r>
          </a:p>
        </p:txBody>
      </p:sp>
      <p:sp>
        <p:nvSpPr>
          <p:cNvPr id="62" name="61 Metin kutusu"/>
          <p:cNvSpPr txBox="1"/>
          <p:nvPr/>
        </p:nvSpPr>
        <p:spPr>
          <a:xfrm>
            <a:off x="8057909" y="4451062"/>
            <a:ext cx="2590800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Tohum </a:t>
            </a:r>
            <a:r>
              <a:rPr lang="tr-TR" dirty="0" err="1"/>
              <a:t>Duygul</a:t>
            </a:r>
            <a:r>
              <a:rPr lang="tr-TR" dirty="0"/>
              <a:t>-Bilinçaltı-Ruh-Niyet-Kişilik-Ruhsal Stratejiler-Rüyalar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996" y="2092711"/>
            <a:ext cx="4547926" cy="454792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983" y="1125062"/>
            <a:ext cx="11219951" cy="86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Yaşanan bugünkü durumu yaşamamıza sebep olan görünen etkiler kadar görünmeyene de odaklanmak gerekir.</a:t>
            </a:r>
          </a:p>
        </p:txBody>
      </p:sp>
    </p:spTree>
    <p:extLst>
      <p:ext uri="{BB962C8B-B14F-4D97-AF65-F5344CB8AC3E}">
        <p14:creationId xmlns:p14="http://schemas.microsoft.com/office/powerpoint/2010/main" val="294532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68680" y="70744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Yaşamın Kaynakları ile ilgili  Yaşanan Travmalar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883920" y="1474426"/>
            <a:ext cx="1114796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/>
              <a:t>Para 	</a:t>
            </a:r>
            <a:r>
              <a:rPr lang="tr-TR" sz="2400" b="1" dirty="0"/>
              <a:t>	</a:t>
            </a:r>
            <a:r>
              <a:rPr lang="tr-TR" sz="2400" dirty="0"/>
              <a:t>: </a:t>
            </a:r>
            <a:r>
              <a:rPr lang="tr-TR" sz="2000" dirty="0"/>
              <a:t>İflas-Borçlanma-Yatırım Yapamama-Birikim Yapamama- 		  	   Kendine Değer Görmeme – Alış/Veriş Dengesi</a:t>
            </a:r>
          </a:p>
          <a:p>
            <a:pPr>
              <a:lnSpc>
                <a:spcPct val="150000"/>
              </a:lnSpc>
            </a:pPr>
            <a:r>
              <a:rPr lang="tr-TR" sz="2000" b="1" dirty="0"/>
              <a:t>Aile</a:t>
            </a:r>
            <a:r>
              <a:rPr lang="tr-TR" sz="2000" dirty="0"/>
              <a:t> </a:t>
            </a:r>
            <a:r>
              <a:rPr lang="tr-TR" sz="2400" dirty="0"/>
              <a:t>		: </a:t>
            </a:r>
            <a:r>
              <a:rPr lang="tr-TR" sz="2000" dirty="0"/>
              <a:t>Kaybetme -Terkedilme - İstenmeme-Onaylanmama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000" b="1" dirty="0"/>
              <a:t>Aşk</a:t>
            </a:r>
            <a:r>
              <a:rPr lang="tr-TR" sz="2400" dirty="0"/>
              <a:t> 		: </a:t>
            </a:r>
            <a:r>
              <a:rPr lang="tr-TR" sz="2000" dirty="0"/>
              <a:t>Bağlanma-Beklentiler-Onaylanma-Beğenilme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000" b="1" dirty="0"/>
              <a:t>İlişki	</a:t>
            </a:r>
            <a:r>
              <a:rPr lang="tr-TR" sz="2400" b="1" dirty="0"/>
              <a:t>	</a:t>
            </a:r>
            <a:r>
              <a:rPr lang="tr-TR" sz="2400" dirty="0"/>
              <a:t>: </a:t>
            </a:r>
            <a:r>
              <a:rPr lang="tr-TR" sz="2000" dirty="0"/>
              <a:t>Kendini İfade edememe-Kaybetme korkusu-Beklenti  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000" b="1" dirty="0"/>
              <a:t>Kariyer</a:t>
            </a:r>
            <a:r>
              <a:rPr lang="tr-TR" sz="2000" dirty="0"/>
              <a:t> </a:t>
            </a:r>
            <a:r>
              <a:rPr lang="tr-TR" sz="2400" dirty="0"/>
              <a:t>	: </a:t>
            </a:r>
            <a:r>
              <a:rPr lang="tr-TR" sz="2000" dirty="0"/>
              <a:t>Terfi Edememek-İlerleyememek-Başarısızlık-Hakkı olanı isteyememek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000" b="1" dirty="0"/>
              <a:t>Sağlık</a:t>
            </a:r>
            <a:r>
              <a:rPr lang="tr-TR" sz="2400" dirty="0"/>
              <a:t> 	:</a:t>
            </a:r>
            <a:r>
              <a:rPr lang="tr-TR" sz="2000" dirty="0"/>
              <a:t>Fiziki ve Ruhsal Hastalıkların arkasındaki duygusal travmalar-Nedensiz 		  Ağrılar-Panik Atak-Migren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000" b="1" dirty="0"/>
              <a:t>Ruhsallık</a:t>
            </a:r>
            <a:r>
              <a:rPr lang="tr-TR" sz="2400" dirty="0"/>
              <a:t> 	:</a:t>
            </a:r>
            <a:r>
              <a:rPr lang="tr-TR" sz="2000" dirty="0"/>
              <a:t>Ruhsal Zihinsel ve Fiziksel Bütünlüğü Kuramamak -Kendini Sevmek-		Değerli Görmek-  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53" y="4849780"/>
            <a:ext cx="2134259" cy="192482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925" y="5040044"/>
            <a:ext cx="2828054" cy="1372438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Görünen Taraf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82183" y="1638261"/>
            <a:ext cx="851896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Kişinin kişisel değerleri ve </a:t>
            </a:r>
            <a:r>
              <a:rPr lang="tr-TR" sz="2000" dirty="0" err="1"/>
              <a:t>hedeﬂeri</a:t>
            </a:r>
            <a:r>
              <a:rPr lang="tr-TR" sz="2000" dirty="0"/>
              <a:t> doğrultusunda farklı  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    kariyer seçeneklerinin üzerinden geçilmesi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Hedeflerin üzerinden geçilmesi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CV hazırlama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Ne tür pozisyonlara başvurulacağı ve bu sürecin nasıl yönetileceği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İşe alım şirketleri ile nasıl çalışılacağına dair bilgi aktarımı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Mülakata hazırlama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271" y="1104823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2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8847" y="156258"/>
            <a:ext cx="2466975" cy="184785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Görünmeyen Taraf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38200" y="1334294"/>
            <a:ext cx="11097622" cy="5211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600" dirty="0"/>
          </a:p>
          <a:p>
            <a:pPr>
              <a:lnSpc>
                <a:spcPct val="150000"/>
              </a:lnSpc>
            </a:pPr>
            <a:r>
              <a:rPr lang="tr-TR" sz="2400" dirty="0"/>
              <a:t>Yaşam Amacınızın Belirlenmesi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Maddi ve Manevi Dönüşüm Kaynağınızın Belirlenmesi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Geçmişi </a:t>
            </a:r>
            <a:r>
              <a:rPr lang="tr-TR" sz="2400" dirty="0" err="1"/>
              <a:t>Şifalandırma</a:t>
            </a:r>
            <a:r>
              <a:rPr lang="tr-TR" sz="2400" dirty="0"/>
              <a:t> ve Geleceği Yaratma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Kariyer yolunda pozitif ve negatif döngülerin belirlenmesi ve dönüştürülmesi,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Hayatınıza Yeni Bir Hedef Belirleme </a:t>
            </a:r>
          </a:p>
          <a:p>
            <a:pPr>
              <a:lnSpc>
                <a:spcPct val="150000"/>
              </a:lnSpc>
            </a:pPr>
            <a:r>
              <a:rPr lang="tr-TR" sz="2400" dirty="0" err="1"/>
              <a:t>Quantum</a:t>
            </a:r>
            <a:r>
              <a:rPr lang="tr-TR" sz="2400" dirty="0"/>
              <a:t> Drama Temsil,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Duygu ,Düşünce, Davranış ve Dil düzleminde bütünlük sağlamak,</a:t>
            </a:r>
          </a:p>
        </p:txBody>
      </p:sp>
    </p:spTree>
    <p:extLst>
      <p:ext uri="{BB962C8B-B14F-4D97-AF65-F5344CB8AC3E}">
        <p14:creationId xmlns:p14="http://schemas.microsoft.com/office/powerpoint/2010/main" val="144635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244" y="1291282"/>
            <a:ext cx="10515600" cy="249325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Hayatınızın Bir Gününü Bize ayırın Gelin Sizi Mutlu Edecek Geleceğinizi Yaratmaya Başlayalım</a:t>
            </a:r>
            <a:br>
              <a:rPr lang="tr-TR" b="1" dirty="0"/>
            </a:br>
            <a:br>
              <a:rPr lang="tr-TR" b="1" dirty="0"/>
            </a:br>
            <a:r>
              <a:rPr lang="tr-TR" b="1" dirty="0"/>
              <a:t>Sevgiyle </a:t>
            </a:r>
            <a:r>
              <a:rPr lang="tr-TR" b="1" dirty="0">
                <a:sym typeface="Wingdings" panose="05000000000000000000" pitchFamily="2" charset="2"/>
              </a:rPr>
              <a:t></a:t>
            </a:r>
            <a:endParaRPr lang="tr-TR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7529" y="4685517"/>
            <a:ext cx="2501267" cy="1500761"/>
          </a:xfrm>
          <a:prstGeom prst="rect">
            <a:avLst/>
          </a:prstGeom>
        </p:spPr>
      </p:pic>
      <p:pic>
        <p:nvPicPr>
          <p:cNvPr id="4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900" y="4952442"/>
            <a:ext cx="1611580" cy="96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409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Özel 1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201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Univers 45 Light</vt:lpstr>
      <vt:lpstr>Verdana</vt:lpstr>
      <vt:lpstr>Wingdings</vt:lpstr>
      <vt:lpstr>1_Office Teması</vt:lpstr>
      <vt:lpstr>YENİ KARİYERE GEÇİŞ DESTEK PROGRAMI (OUTPLACEMENT)</vt:lpstr>
      <vt:lpstr>AMACIMIZ</vt:lpstr>
      <vt:lpstr>SÜRECİMİZ : ICEBERG Modeli</vt:lpstr>
      <vt:lpstr>PowerPoint Sunusu</vt:lpstr>
      <vt:lpstr>Yaşamın Kaynakları ile ilgili  Yaşanan Travmalar</vt:lpstr>
      <vt:lpstr>Görünen Taraf</vt:lpstr>
      <vt:lpstr>Görünmeyen Taraf</vt:lpstr>
      <vt:lpstr>Hayatınızın Bir Gününü Bize ayırın Gelin Sizi Mutlu Edecek Geleceğinizi Yaratmaya Başlayalım  Sevgiyle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Saltik, Ugur (KRUAE Con)</dc:creator>
  <cp:lastModifiedBy>Turkan Gursac</cp:lastModifiedBy>
  <cp:revision>119</cp:revision>
  <dcterms:created xsi:type="dcterms:W3CDTF">2015-02-10T18:10:12Z</dcterms:created>
  <dcterms:modified xsi:type="dcterms:W3CDTF">2016-06-06T13:24:46Z</dcterms:modified>
</cp:coreProperties>
</file>